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317" autoAdjust="0"/>
  </p:normalViewPr>
  <p:slideViewPr>
    <p:cSldViewPr>
      <p:cViewPr varScale="1">
        <p:scale>
          <a:sx n="59" d="100"/>
          <a:sy n="59" d="100"/>
        </p:scale>
        <p:origin x="-167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C98C71-37E0-43C8-A628-BD4A46F09B3C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0FE4C1-F80E-4968-8B8B-286CA41EBAF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5597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CREAR</a:t>
            </a:r>
            <a:r>
              <a:rPr lang="es-MX" baseline="0" dirty="0" smtClean="0"/>
              <a:t> CUENTA EN GITHUB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82280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agrega el archivo que se modifico, en este caso es:</a:t>
            </a:r>
          </a:p>
          <a:p>
            <a:r>
              <a:rPr lang="es-MX" dirty="0" smtClean="0">
                <a:sym typeface="Wingdings" pitchFamily="2" charset="2"/>
              </a:rPr>
              <a:t> </a:t>
            </a:r>
            <a:r>
              <a:rPr lang="es-MX" dirty="0" err="1" smtClean="0">
                <a:sym typeface="Wingdings" pitchFamily="2" charset="2"/>
              </a:rPr>
              <a:t>git</a:t>
            </a:r>
            <a:r>
              <a:rPr lang="es-MX" dirty="0" smtClean="0">
                <a:sym typeface="Wingdings" pitchFamily="2" charset="2"/>
              </a:rPr>
              <a:t> </a:t>
            </a:r>
            <a:r>
              <a:rPr lang="es-MX" dirty="0" err="1" smtClean="0">
                <a:sym typeface="Wingdings" pitchFamily="2" charset="2"/>
              </a:rPr>
              <a:t>add</a:t>
            </a:r>
            <a:r>
              <a:rPr lang="es-MX" dirty="0" smtClean="0">
                <a:sym typeface="Wingdings" pitchFamily="2" charset="2"/>
              </a:rPr>
              <a:t> 1introduccion.tex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72271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Nota: en esta impresión de pantalla lo he realizado mal pero es como escribo</a:t>
            </a:r>
            <a:r>
              <a:rPr lang="es-MX" baseline="0" dirty="0" smtClean="0"/>
              <a:t> </a:t>
            </a:r>
            <a:r>
              <a:rPr lang="es-MX" baseline="0" dirty="0" err="1" smtClean="0"/>
              <a:t>acontinuacion</a:t>
            </a:r>
            <a:endParaRPr lang="es-MX" baseline="0" dirty="0" smtClean="0"/>
          </a:p>
          <a:p>
            <a:r>
              <a:rPr lang="es-MX" baseline="0" dirty="0" smtClean="0">
                <a:sym typeface="Wingdings" pitchFamily="2" charset="2"/>
              </a:rPr>
              <a:t> </a:t>
            </a:r>
            <a:r>
              <a:rPr lang="es-MX" baseline="0" dirty="0" err="1" smtClean="0">
                <a:sym typeface="Wingdings" pitchFamily="2" charset="2"/>
              </a:rPr>
              <a:t>git</a:t>
            </a:r>
            <a:r>
              <a:rPr lang="es-MX" baseline="0" dirty="0" smtClean="0">
                <a:sym typeface="Wingdings" pitchFamily="2" charset="2"/>
              </a:rPr>
              <a:t> </a:t>
            </a:r>
            <a:r>
              <a:rPr lang="es-MX" baseline="0" dirty="0" err="1" smtClean="0">
                <a:sym typeface="Wingdings" pitchFamily="2" charset="2"/>
              </a:rPr>
              <a:t>commit</a:t>
            </a:r>
            <a:r>
              <a:rPr lang="es-MX" baseline="0" dirty="0" smtClean="0">
                <a:sym typeface="Wingdings" pitchFamily="2" charset="2"/>
              </a:rPr>
              <a:t> –m ‘’comentario’’ (esto crea el cambio «localmente» y se incluye un breve comentario de que se ha cambiado «estrictamente obligatorio» )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27954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sym typeface="Wingdings" pitchFamily="2" charset="2"/>
              </a:rPr>
              <a:t> </a:t>
            </a:r>
            <a:r>
              <a:rPr lang="es-MX" dirty="0" err="1" smtClean="0">
                <a:sym typeface="Wingdings" pitchFamily="2" charset="2"/>
              </a:rPr>
              <a:t>git</a:t>
            </a:r>
            <a:r>
              <a:rPr lang="es-MX" dirty="0" smtClean="0">
                <a:sym typeface="Wingdings" pitchFamily="2" charset="2"/>
              </a:rPr>
              <a:t> </a:t>
            </a:r>
            <a:r>
              <a:rPr lang="es-MX" dirty="0" err="1" smtClean="0">
                <a:sym typeface="Wingdings" pitchFamily="2" charset="2"/>
              </a:rPr>
              <a:t>push</a:t>
            </a:r>
            <a:r>
              <a:rPr lang="es-MX" dirty="0" smtClean="0">
                <a:sym typeface="Wingdings" pitchFamily="2" charset="2"/>
              </a:rPr>
              <a:t> (esto lo sube al servidor y ya se comparte a todos los usuarios o participantes </a:t>
            </a:r>
            <a:r>
              <a:rPr lang="es-MX" smtClean="0">
                <a:sym typeface="Wingdings" pitchFamily="2" charset="2"/>
              </a:rPr>
              <a:t>del repositorio)</a:t>
            </a:r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5072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IMPORTAR CODE FROM ANOTHER REPOSITORY</a:t>
            </a:r>
          </a:p>
          <a:p>
            <a:r>
              <a:rPr lang="es-MX" dirty="0" smtClean="0"/>
              <a:t>ESCOGER</a:t>
            </a:r>
            <a:r>
              <a:rPr lang="es-MX" baseline="0" dirty="0" smtClean="0"/>
              <a:t> ESA </a:t>
            </a:r>
            <a:r>
              <a:rPr lang="es-MX" baseline="0" dirty="0" smtClean="0">
                <a:sym typeface="Wingdings" pitchFamily="2" charset="2"/>
              </a:rPr>
              <a:t>  </a:t>
            </a:r>
          </a:p>
          <a:p>
            <a:r>
              <a:rPr lang="es-MX" baseline="0" dirty="0" smtClean="0">
                <a:sym typeface="Wingdings" pitchFamily="2" charset="2"/>
              </a:rPr>
              <a:t>SELECCIONAR ESTE REPOSITORIO</a:t>
            </a:r>
          </a:p>
          <a:p>
            <a:r>
              <a:rPr lang="es-MX" dirty="0" smtClean="0"/>
              <a:t>https://github.com/Az-PhoenixLeo/yolotl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03032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ENTRAR A ESTA PAGINA Y DESCARGAR GIT</a:t>
            </a:r>
          </a:p>
          <a:p>
            <a:r>
              <a:rPr lang="es-MX" dirty="0" smtClean="0"/>
              <a:t>TODO</a:t>
            </a:r>
            <a:r>
              <a:rPr lang="es-MX" baseline="0" dirty="0" smtClean="0"/>
              <a:t> LO QUE ESTA POR DEFAULT ESTA BIEN AL MOMENTO DE INSTALARLO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8767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VA ABRIR LA CONSOLA, TECLEAR</a:t>
            </a:r>
          </a:p>
          <a:p>
            <a:pPr marL="171450" indent="-171450">
              <a:buFont typeface="Wingdings"/>
              <a:buChar char="à"/>
            </a:pPr>
            <a:r>
              <a:rPr lang="es-MX" dirty="0" err="1" smtClean="0">
                <a:sym typeface="Wingdings" pitchFamily="2" charset="2"/>
              </a:rPr>
              <a:t>git</a:t>
            </a:r>
            <a:endParaRPr lang="es-MX" dirty="0" smtClean="0">
              <a:sym typeface="Wingdings" pitchFamily="2" charset="2"/>
            </a:endParaRPr>
          </a:p>
          <a:p>
            <a:pPr marL="171450" indent="-171450">
              <a:buFont typeface="Wingdings"/>
              <a:buChar char="à"/>
            </a:pPr>
            <a:r>
              <a:rPr lang="es-MX" dirty="0" smtClean="0"/>
              <a:t> </a:t>
            </a:r>
            <a:r>
              <a:rPr lang="es-MX" dirty="0" err="1" smtClean="0"/>
              <a:t>pwd</a:t>
            </a:r>
            <a:r>
              <a:rPr lang="es-MX" dirty="0" smtClean="0"/>
              <a:t> (para saber en que </a:t>
            </a:r>
            <a:r>
              <a:rPr lang="es-MX" dirty="0" err="1" smtClean="0"/>
              <a:t>locacion</a:t>
            </a:r>
            <a:r>
              <a:rPr lang="es-MX" baseline="0" dirty="0" smtClean="0"/>
              <a:t> se está</a:t>
            </a:r>
            <a:r>
              <a:rPr lang="es-MX" dirty="0" smtClean="0"/>
              <a:t>)</a:t>
            </a:r>
          </a:p>
          <a:p>
            <a:pPr marL="171450" indent="-171450">
              <a:buFont typeface="Wingdings"/>
              <a:buChar char="à"/>
            </a:pP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48250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Crear carpeta de trabajo (donde se quiera)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603813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Entrar</a:t>
            </a:r>
            <a:r>
              <a:rPr lang="es-MX" baseline="0" dirty="0" smtClean="0"/>
              <a:t> a la carpeta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809479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/>
              <a:buChar char="à"/>
            </a:pPr>
            <a:r>
              <a:rPr lang="es-MX" dirty="0" err="1" smtClean="0">
                <a:sym typeface="Wingdings" pitchFamily="2" charset="2"/>
              </a:rPr>
              <a:t>git</a:t>
            </a:r>
            <a:r>
              <a:rPr lang="es-MX" dirty="0" smtClean="0">
                <a:sym typeface="Wingdings" pitchFamily="2" charset="2"/>
              </a:rPr>
              <a:t> clone «link»</a:t>
            </a:r>
          </a:p>
          <a:p>
            <a:pPr marL="0" indent="0">
              <a:buFont typeface="Wingdings"/>
              <a:buNone/>
            </a:pPr>
            <a:r>
              <a:rPr lang="es-MX" dirty="0" smtClean="0">
                <a:sym typeface="Wingdings" pitchFamily="2" charset="2"/>
              </a:rPr>
              <a:t>El repositorio que se mostro antes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9799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>
                <a:sym typeface="Wingdings" pitchFamily="2" charset="2"/>
              </a:rPr>
              <a:t> cd </a:t>
            </a:r>
            <a:r>
              <a:rPr lang="es-MX" dirty="0" err="1" smtClean="0">
                <a:sym typeface="Wingdings" pitchFamily="2" charset="2"/>
              </a:rPr>
              <a:t>yolotl</a:t>
            </a:r>
            <a:r>
              <a:rPr lang="es-MX" dirty="0" smtClean="0">
                <a:sym typeface="Wingdings" pitchFamily="2" charset="2"/>
              </a:rPr>
              <a:t> (es el nombre de la carpeta que se crea del repositorio, se puede verificar</a:t>
            </a:r>
            <a:r>
              <a:rPr lang="es-MX" baseline="0" dirty="0" smtClean="0">
                <a:sym typeface="Wingdings" pitchFamily="2" charset="2"/>
              </a:rPr>
              <a:t> con  </a:t>
            </a:r>
            <a:r>
              <a:rPr lang="es-MX" baseline="0" dirty="0" err="1" smtClean="0">
                <a:sym typeface="Wingdings" pitchFamily="2" charset="2"/>
              </a:rPr>
              <a:t>ls</a:t>
            </a:r>
            <a:r>
              <a:rPr lang="es-MX" dirty="0" smtClean="0">
                <a:sym typeface="Wingdings" pitchFamily="2" charset="2"/>
              </a:rPr>
              <a:t>)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87268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Vamos</a:t>
            </a:r>
            <a:r>
              <a:rPr lang="es-MX" baseline="0" dirty="0" smtClean="0"/>
              <a:t> a modificar un documento del repositorio como normalmente se </a:t>
            </a:r>
            <a:r>
              <a:rPr lang="es-MX" baseline="0" dirty="0" err="1" smtClean="0"/>
              <a:t>haria</a:t>
            </a:r>
            <a:endParaRPr lang="es-MX" baseline="0" dirty="0" smtClean="0"/>
          </a:p>
          <a:p>
            <a:r>
              <a:rPr lang="es-MX" baseline="0" dirty="0" smtClean="0"/>
              <a:t>Entre a mis documentos de mi computadora donde estaba trabajando y normal </a:t>
            </a:r>
            <a:r>
              <a:rPr lang="es-MX" baseline="0" dirty="0" err="1" smtClean="0"/>
              <a:t>abri</a:t>
            </a:r>
            <a:r>
              <a:rPr lang="es-MX" baseline="0" dirty="0" smtClean="0"/>
              <a:t> el documento y agregue unas </a:t>
            </a:r>
            <a:r>
              <a:rPr lang="es-MX" baseline="0" dirty="0" err="1" smtClean="0"/>
              <a:t>lineas</a:t>
            </a:r>
            <a:r>
              <a:rPr lang="es-MX" baseline="0" dirty="0" smtClean="0"/>
              <a:t> de comentario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FE4C1-F80E-4968-8B8B-286CA41EBAFD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55636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99006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1770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974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014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3047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20895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41044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3234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0395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8051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997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87B7C-A5CB-4AE1-B45D-7AC5FFB04705}" type="datetimeFigureOut">
              <a:rPr lang="es-MX" smtClean="0"/>
              <a:t>16/07/2017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C1C78-FA73-4D1E-84B2-4D284C1A3BCB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50861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6" y="764704"/>
            <a:ext cx="9089478" cy="5110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59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32656"/>
            <a:ext cx="8449094" cy="4750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1437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04664"/>
            <a:ext cx="8640960" cy="4858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4896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40"/>
            <a:ext cx="8709217" cy="489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054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3" y="548680"/>
            <a:ext cx="8941695" cy="5027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822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010" y="548680"/>
            <a:ext cx="9089478" cy="5110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0855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8" y="548680"/>
            <a:ext cx="8916664" cy="5013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242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32656"/>
            <a:ext cx="8727182" cy="4906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4056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6632"/>
            <a:ext cx="8712968" cy="4898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4700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664"/>
            <a:ext cx="9144000" cy="5140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9057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08433"/>
            <a:ext cx="8280920" cy="4655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2997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92" y="188640"/>
            <a:ext cx="8820472" cy="4959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708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236</Words>
  <Application>Microsoft Office PowerPoint</Application>
  <PresentationFormat>Presentación en pantalla (4:3)</PresentationFormat>
  <Paragraphs>34</Paragraphs>
  <Slides>12</Slides>
  <Notes>12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Dinoyal Marquez</dc:creator>
  <cp:lastModifiedBy>Dinoyal Marquez</cp:lastModifiedBy>
  <cp:revision>5</cp:revision>
  <dcterms:created xsi:type="dcterms:W3CDTF">2017-07-17T04:03:07Z</dcterms:created>
  <dcterms:modified xsi:type="dcterms:W3CDTF">2017-07-17T04:55:25Z</dcterms:modified>
</cp:coreProperties>
</file>

<file path=docProps/thumbnail.jpeg>
</file>